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4" r:id="rId3"/>
    <p:sldId id="415" r:id="rId4"/>
    <p:sldId id="416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32" r:id="rId17"/>
    <p:sldId id="270" r:id="rId18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1068" y="-96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79560" y="2640554"/>
            <a:ext cx="6826439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Научно-исследовательская работа</a:t>
            </a:r>
          </a:p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подготовке, проведению и анализу социологического опроса по теме </a:t>
            </a:r>
            <a:b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«ЭКОНОМИЧЕСКОЕ ПОЛОЖЕНИЕ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РЕГИОНАЛЬНЫХ СИСТЕМ ОБРАЗОВАНИЯ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(МОНИТОРИНГ ОБЩЕГО ОБРАЗОВАНИЯ)»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(6-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 волна)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0450" y="1018724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9294" y="5706141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НИР в рамках исполнения Государственного задания </a:t>
            </a:r>
            <a:r>
              <a:rPr lang="ru-RU" sz="1200" dirty="0"/>
              <a:t>РАНХиГС при Президенте Российской Федерации на </a:t>
            </a:r>
            <a:r>
              <a:rPr lang="ru-RU" sz="1200" dirty="0" smtClean="0"/>
              <a:t>201</a:t>
            </a:r>
            <a:r>
              <a:rPr lang="en-US" sz="1200" dirty="0" smtClean="0"/>
              <a:t>8</a:t>
            </a:r>
            <a:r>
              <a:rPr lang="ru-RU" sz="1200" dirty="0" smtClean="0"/>
              <a:t> год</a:t>
            </a:r>
            <a:endParaRPr lang="ru-RU" sz="120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50893" y="5691585"/>
            <a:ext cx="60545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НИР: Авраамова Е.М., д.э.н., профессор,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заведующий лабораторией ИНСАП РАНХиГС 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2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avraamova-em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@ranepa.ru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Факторы, определяющие неуспеваемость школьников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4" y="1939560"/>
            <a:ext cx="8400415" cy="4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8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оплаты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труда школьных учителей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55" y="1904364"/>
            <a:ext cx="7448551" cy="476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9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Размер среднемесячной оплаты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труда школьных учителей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86" y="1901984"/>
            <a:ext cx="7873841" cy="478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Трудовая нагрузка учителей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5" y="2001912"/>
            <a:ext cx="8467552" cy="437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7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Размер среднемесячной оплаты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учителей в </a:t>
            </a: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зависимости от трудовой нагрузки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66" y="1898527"/>
            <a:ext cx="7888969" cy="479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9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Удовлетворенность родителей различными сторонами обучения школьников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" y="1933787"/>
            <a:ext cx="8748713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9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ФУНДАМЕНТАЛЬНЫЕ И ПРИКЛАДНЫЕ РЕЗУЛЬТАТЫ (ВЫВОДЫ) НАУЧНО-ИССЛЕДОВАТЕЛЬСКОЙ РАБОТЫ: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25046" y="1980528"/>
            <a:ext cx="9651999" cy="428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Медленное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обновление учительского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корпуса,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вследствие непривлекательности труда учителей из-за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достаточно низкой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оплаты труда 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невысокого социального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престижа профессии</a:t>
            </a:r>
          </a:p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квалификации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недостаточной степени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включает наиболее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востребованные направления: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 новым методам воспитания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социализации школьников,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 также новым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формам административной работы</a:t>
            </a:r>
          </a:p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Качество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взаимодействия с родителями школьников и самими школьниками воспринимается учителями как критическое</a:t>
            </a:r>
          </a:p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Перегруженность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учителей</a:t>
            </a:r>
          </a:p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Материальная обеспеченность учителей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ниже, чем средняя по всем занятым</a:t>
            </a:r>
          </a:p>
          <a:p>
            <a:pPr marL="342900" marR="89535" lvl="0" indent="-342900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родителей школьным образованием падает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4052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1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исследований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6" y="1929005"/>
            <a:ext cx="9612064" cy="419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НИР: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постоянного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ониторинга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эффективности системы общего образования </a:t>
            </a:r>
            <a:r>
              <a:rPr lang="ru-RU" sz="18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является актуальным и значимым с точки зрения разработки и реализации дальнейших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 социальной и образовательной политики, направленной на повышение доступности и качества общего образования.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НИР: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ыявление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описание изменений в функционировании школьного образования, произошедших в течение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2017–2018 уч.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года, на основании информации, полученной из опроса директоров российских школ, представителей учительского корпуса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родителей школьников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9062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1960266"/>
            <a:ext cx="9186432" cy="474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НИР: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комбинированного социологического инструментария, включающего анкетные опросы  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глубинные интервью.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Эмпирическая база НИР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Репрезентативные анкетные опросы, проведенные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трех регионах, дифференцированных по критериям социально-экономического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развития: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школьные учителя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(2077 наблюдений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родители школьников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(2195 наблюдений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Полуструктурированные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глубинные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интервью,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реализованные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четырех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регионах: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директора школ (40 интервью).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9824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Обновление педагогического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коллектива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72" y="2032786"/>
            <a:ext cx="758983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Факторы привлекательности работы в школе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64" y="1839187"/>
            <a:ext cx="7798356" cy="486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Результативность программ повышения квалификации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3" y="1920633"/>
            <a:ext cx="86137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1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учителями динамики ситуации в школьном образовании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159" y="1840561"/>
            <a:ext cx="6982143" cy="482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7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Факторы, повышающие сложность работы в школе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" y="1883410"/>
            <a:ext cx="7351713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успешности деятельности субъектов школьного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algn="just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93" y="1940952"/>
            <a:ext cx="6950075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2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6973</TotalTime>
  <Words>377</Words>
  <Application>Microsoft Office PowerPoint</Application>
  <PresentationFormat>Лист A4 (210x297 мм)</PresentationFormat>
  <Paragraphs>74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ML</cp:lastModifiedBy>
  <cp:revision>247</cp:revision>
  <dcterms:created xsi:type="dcterms:W3CDTF">2003-02-28T13:27:04Z</dcterms:created>
  <dcterms:modified xsi:type="dcterms:W3CDTF">2018-08-20T14:46:18Z</dcterms:modified>
</cp:coreProperties>
</file>